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ero_plane.jpg"/>
          <p:cNvPicPr>
            <a:picLocks noChangeAspect="1"/>
          </p:cNvPicPr>
          <p:nvPr/>
        </p:nvPicPr>
        <p:blipFill>
          <a:blip r:embed="rId2"/>
          <a:srcRect l="26537" r="26537"/>
          <a:stretch>
            <a:fillRect/>
          </a:stretch>
        </p:blipFill>
        <p:spPr>
          <a:xfrm>
            <a:off x="6583680" y="0"/>
            <a:ext cx="560527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155448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E4C463"/>
                </a:solidFill>
                <a:latin typeface="Quattrocento Sans"/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56692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0">
                <a:solidFill>
                  <a:srgbClr val="FAF7F0"/>
                </a:solidFill>
                <a:latin typeface="Marcellus"/>
              </a:rPr>
              <a:t>J.R. AVIATION SERVICES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23360"/>
            <a:ext cx="5029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4C463"/>
                </a:solidFill>
                <a:latin typeface="Marcellus"/>
              </a:rPr>
              <a:t>“GOVT. APPROVED RECRUITING LICENCE NO. RL-293”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5486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FAF7F0"/>
                </a:solidFill>
                <a:latin typeface="Quattrocento Sans"/>
              </a:rPr>
              <a:t>J.R. AVIATIONSERVICES</a:t>
            </a:r>
          </a:p>
          <a:p>
            <a:pPr algn="l"/>
            <a:r>
              <a:rPr sz="1200" b="0">
                <a:solidFill>
                  <a:srgbClr val="FAF7F0"/>
                </a:solidFill>
                <a:latin typeface="Quattrocento Sans"/>
              </a:rPr>
              <a:t>COMPANY PROFILE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WHO WE 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Corporate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4864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J.R. Aviation Services is a government-approved recruiting agency of Bangladesh, established in 1991 and holding Recruiting Licence No. RL-293. For more than three decades we have recruited, processed and deployed Bangladeshi manpower across Malaysia, Saudi Arabia, Brunei and the U.A.E.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Every candidate is selected with care, medically screened at embassy-authorised centres, and briefed on the duties and labour laws of the host country before departure.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Our record in Malaysia is our pride: 103 Malaysian employers have recruited through us, in mobilisations of up to 624 workers for a single principal.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1991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ESTABLISHED</a:t>
            </a:r>
          </a:p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IN DHAKA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669279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RL-293</a:t>
            </a:r>
          </a:p>
        </p:txBody>
      </p:sp>
      <p:pic>
        <p:nvPicPr>
          <p:cNvPr id="9" name="Picture 8" descr="workforce.jpg"/>
          <p:cNvPicPr>
            <a:picLocks noChangeAspect="1"/>
          </p:cNvPicPr>
          <p:nvPr/>
        </p:nvPicPr>
        <p:blipFill>
          <a:blip r:embed="rId2"/>
          <a:srcRect l="21165" r="21165"/>
          <a:stretch>
            <a:fillRect/>
          </a:stretch>
        </p:blipFill>
        <p:spPr>
          <a:xfrm>
            <a:off x="6949440" y="822960"/>
            <a:ext cx="45720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A WORD OF WELCOME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Message from the Proprietor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4864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Rajib Ahmed Bhuiyan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PROPRIETOR</a:t>
            </a:r>
          </a:p>
        </p:txBody>
      </p:sp>
      <p:pic>
        <p:nvPicPr>
          <p:cNvPr id="8" name="Picture 7" descr="proprietor.png"/>
          <p:cNvPicPr>
            <a:picLocks noChangeAspect="1"/>
          </p:cNvPicPr>
          <p:nvPr/>
        </p:nvPicPr>
        <p:blipFill>
          <a:blip r:embed="rId2"/>
          <a:srcRect t="4111" b="4111"/>
          <a:stretch>
            <a:fillRect/>
          </a:stretch>
        </p:blipFill>
        <p:spPr>
          <a:xfrm>
            <a:off x="6949440" y="822960"/>
            <a:ext cx="45720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SINCE 1991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Where It Began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86000"/>
            <a:ext cx="566928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J.R. Aviation Services was founded in Dhaka in 1991 and has carried the government recruiting licence RL-293 — issued under Section 10 of the Emigration Ordinance, 1982 — ever since.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Three decades on, the same single office on Motijheel C/A has placed workers with 103 Malaysian employers, mobilised as many as 624 workers for one principal, and extended into Saudi Arabia, Brunei and the U.A.E.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12080"/>
            <a:ext cx="5669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B3D2E"/>
                </a:solidFill>
                <a:latin typeface="Marcellus"/>
              </a:rPr>
              <a:t>“We always stand not for good, but for the better.”</a:t>
            </a:r>
          </a:p>
        </p:txBody>
      </p:sp>
      <p:pic>
        <p:nvPicPr>
          <p:cNvPr id="7" name="Picture 6" descr="founder.png"/>
          <p:cNvPicPr>
            <a:picLocks noChangeAspect="1"/>
          </p:cNvPicPr>
          <p:nvPr/>
        </p:nvPicPr>
        <p:blipFill>
          <a:blip r:embed="rId2"/>
          <a:srcRect l="4017" r="4017"/>
          <a:stretch>
            <a:fillRect/>
          </a:stretch>
        </p:blipFill>
        <p:spPr>
          <a:xfrm>
            <a:off x="6949440" y="822960"/>
            <a:ext cx="420624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THE WORKFORCE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Why Bangladesh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4864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Jatiya Sriti Soudho, Savar —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the nation our people carry with them.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Cost-Competitive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669279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A workforce that keeps your projects competitive without compromising output or quality.</a:t>
            </a:r>
          </a:p>
        </p:txBody>
      </p:sp>
      <p:pic>
        <p:nvPicPr>
          <p:cNvPr id="9" name="Picture 8" descr="monument.jpg"/>
          <p:cNvPicPr>
            <a:picLocks noChangeAspect="1"/>
          </p:cNvPicPr>
          <p:nvPr/>
        </p:nvPicPr>
        <p:blipFill>
          <a:blip r:embed="rId2"/>
          <a:srcRect t="7308" b="7308"/>
          <a:stretch>
            <a:fillRect/>
          </a:stretch>
        </p:blipFill>
        <p:spPr>
          <a:xfrm>
            <a:off x="6949440" y="822960"/>
            <a:ext cx="45720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HOW WE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Recruitment Procedure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760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The Employer's Part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Demand Letter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WHAT WE SUPPLY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Categories of Manpower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760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Office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Engineering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4864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OUR STRONGEST MARKET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The Malaysian Track Record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103</a:t>
            </a:r>
          </a:p>
        </p:txBody>
      </p:sp>
      <p:pic>
        <p:nvPicPr>
          <p:cNvPr id="8" name="Picture 7" descr="kl_skyline.jpg"/>
          <p:cNvPicPr>
            <a:picLocks noChangeAspect="1"/>
          </p:cNvPicPr>
          <p:nvPr/>
        </p:nvPicPr>
        <p:blipFill>
          <a:blip r:embed="rId2"/>
          <a:srcRect l="25672" r="25672"/>
          <a:stretch>
            <a:fillRect/>
          </a:stretch>
        </p:blipFill>
        <p:spPr>
          <a:xfrm>
            <a:off x="6949440" y="822960"/>
            <a:ext cx="45720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BEYOND MALAYSIA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A Gulf-Wide Reputation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4864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Saudi Arabia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EMPLOYERS SERVED</a:t>
            </a:r>
          </a:p>
        </p:txBody>
      </p:sp>
      <p:pic>
        <p:nvPicPr>
          <p:cNvPr id="8" name="Picture 7" descr="archive_garments.jpg"/>
          <p:cNvPicPr>
            <a:picLocks noChangeAspect="1"/>
          </p:cNvPicPr>
          <p:nvPr/>
        </p:nvPicPr>
        <p:blipFill>
          <a:blip r:embed="rId2"/>
          <a:srcRect l="19586" r="19586"/>
          <a:stretch>
            <a:fillRect/>
          </a:stretch>
        </p:blipFill>
        <p:spPr>
          <a:xfrm>
            <a:off x="6949440" y="822960"/>
            <a:ext cx="45720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>THE 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0B3D2E"/>
                </a:solidFill>
                <a:latin typeface="Marcellus"/>
              </a:rPr>
              <a:t>Organisation Set-Up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760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PROPRIETOR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GENERAL MANAGER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ADVISOR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669279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MANAGER ADMINISTRATION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22960" y="777240"/>
            <a:ext cx="1463040" cy="3175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5943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C9A227"/>
                </a:solidFill>
                <a:latin typeface="Quattrocento Sans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7772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0">
                <a:solidFill>
                  <a:srgbClr val="FAF7F0"/>
                </a:solidFill>
                <a:latin typeface="Marcellus"/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377440"/>
            <a:ext cx="576072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E2A26"/>
                </a:solidFill>
                <a:latin typeface="Quattrocento Sans"/>
              </a:rPr>
              <a:t>J.R. AVIATION SERVICES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663440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GOVT. APPROVED RECRUITING LICENCE NO. RL-293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166359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Shahnewaz Bhaban, Room #6-8 (3rd Floor)</a:t>
            </a:r>
          </a:p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9/C Motijheel C/A, Dhaka-1000, Bangladesh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669279"/>
            <a:ext cx="5760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Rajib Ahmed Bhuiyan, Proprietor — +88 01805-465090</a:t>
            </a:r>
          </a:p>
          <a:p>
            <a:pPr algn="l"/>
            <a:r>
              <a:rPr sz="1200" b="0">
                <a:solidFill>
                  <a:srgbClr val="6B7470"/>
                </a:solidFill>
                <a:latin typeface="Quattrocento Sans"/>
              </a:rPr>
              <a:t>Office — 01805-465099 · 01805-465091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